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3588" cy="15746413"/>
  <p:notesSz cx="6858000" cy="9144000"/>
  <p:defaultTextStyle>
    <a:defPPr>
      <a:defRPr lang="zh-TW"/>
    </a:defPPr>
    <a:lvl1pPr marL="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1pPr>
    <a:lvl2pPr marL="670530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2pPr>
    <a:lvl3pPr marL="134105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3pPr>
    <a:lvl4pPr marL="2011589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4pPr>
    <a:lvl5pPr marL="268211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5pPr>
    <a:lvl6pPr marL="3352648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6pPr>
    <a:lvl7pPr marL="402317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7pPr>
    <a:lvl8pPr marL="4693707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8pPr>
    <a:lvl9pPr marL="5364236" algn="l" defTabSz="1341059" rtl="0" eaLnBrk="1" latinLnBrk="0" hangingPunct="1">
      <a:defRPr sz="2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" initials="d" lastIdx="1" clrIdx="0">
    <p:extLst>
      <p:ext uri="{19B8F6BF-5375-455C-9EA6-DF929625EA0E}">
        <p15:presenceInfo xmlns:p15="http://schemas.microsoft.com/office/powerpoint/2012/main" userId="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E9E"/>
    <a:srgbClr val="595959"/>
    <a:srgbClr val="666666"/>
    <a:srgbClr val="F2F2F2"/>
    <a:srgbClr val="A81010"/>
    <a:srgbClr val="8A0000"/>
    <a:srgbClr val="9E0000"/>
    <a:srgbClr val="CDCDCD"/>
    <a:srgbClr val="D62424"/>
    <a:srgbClr val="EB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 autoAdjust="0"/>
  </p:normalViewPr>
  <p:slideViewPr>
    <p:cSldViewPr snapToGrid="0">
      <p:cViewPr varScale="1">
        <p:scale>
          <a:sx n="37" d="100"/>
          <a:sy n="37" d="100"/>
        </p:scale>
        <p:origin x="241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3:52:02.570" idx="1">
    <p:pos x="7681" y="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199" y="2577018"/>
            <a:ext cx="9145191" cy="5482085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199" y="8270513"/>
            <a:ext cx="9145191" cy="3801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46" indent="0" algn="ctr">
              <a:buNone/>
              <a:defRPr sz="2000"/>
            </a:lvl2pPr>
            <a:lvl3pPr marL="914491" indent="0" algn="ctr">
              <a:buNone/>
              <a:defRPr sz="1800"/>
            </a:lvl3pPr>
            <a:lvl4pPr marL="1371737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9" indent="0" algn="ctr">
              <a:buNone/>
              <a:defRPr sz="1600"/>
            </a:lvl6pPr>
            <a:lvl7pPr marL="2743474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1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23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7625" y="1924563"/>
            <a:ext cx="2629242" cy="306398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309" y="1924563"/>
            <a:ext cx="7736896" cy="3063989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84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74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958" y="3925671"/>
            <a:ext cx="10516970" cy="6550069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958" y="10537706"/>
            <a:ext cx="10516970" cy="34445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0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309" y="9622809"/>
            <a:ext cx="5182275" cy="2294164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3004" y="9622809"/>
            <a:ext cx="5183863" cy="2294164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39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897" y="838352"/>
            <a:ext cx="10516970" cy="304357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898" y="3860060"/>
            <a:ext cx="5158459" cy="18917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1" indent="0">
              <a:buNone/>
              <a:defRPr sz="1800" b="1"/>
            </a:lvl3pPr>
            <a:lvl4pPr marL="1371737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9" indent="0">
              <a:buNone/>
              <a:defRPr sz="1600" b="1"/>
            </a:lvl6pPr>
            <a:lvl7pPr marL="2743474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898" y="5751815"/>
            <a:ext cx="5158459" cy="846005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3004" y="3860060"/>
            <a:ext cx="5183863" cy="18917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1" indent="0">
              <a:buNone/>
              <a:defRPr sz="1800" b="1"/>
            </a:lvl3pPr>
            <a:lvl4pPr marL="1371737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9" indent="0">
              <a:buNone/>
              <a:defRPr sz="1600" b="1"/>
            </a:lvl6pPr>
            <a:lvl7pPr marL="2743474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3004" y="5751815"/>
            <a:ext cx="5183863" cy="846005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90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21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30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898" y="1049761"/>
            <a:ext cx="3932749" cy="36741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863" y="2267193"/>
            <a:ext cx="6173004" cy="111901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898" y="4723924"/>
            <a:ext cx="3932749" cy="8751653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1" indent="0">
              <a:buNone/>
              <a:defRPr sz="1200"/>
            </a:lvl3pPr>
            <a:lvl4pPr marL="1371737" indent="0">
              <a:buNone/>
              <a:defRPr sz="1000"/>
            </a:lvl4pPr>
            <a:lvl5pPr marL="1828983" indent="0">
              <a:buNone/>
              <a:defRPr sz="1000"/>
            </a:lvl5pPr>
            <a:lvl6pPr marL="2286229" indent="0">
              <a:buNone/>
              <a:defRPr sz="1000"/>
            </a:lvl6pPr>
            <a:lvl7pPr marL="2743474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8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898" y="1049761"/>
            <a:ext cx="3932749" cy="36741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863" y="2267193"/>
            <a:ext cx="6173004" cy="11190159"/>
          </a:xfrm>
        </p:spPr>
        <p:txBody>
          <a:bodyPr/>
          <a:lstStyle>
            <a:lvl1pPr marL="0" indent="0">
              <a:buNone/>
              <a:defRPr sz="3200"/>
            </a:lvl1pPr>
            <a:lvl2pPr marL="457246" indent="0">
              <a:buNone/>
              <a:defRPr sz="2800"/>
            </a:lvl2pPr>
            <a:lvl3pPr marL="914491" indent="0">
              <a:buNone/>
              <a:defRPr sz="2400"/>
            </a:lvl3pPr>
            <a:lvl4pPr marL="1371737" indent="0">
              <a:buNone/>
              <a:defRPr sz="2000"/>
            </a:lvl4pPr>
            <a:lvl5pPr marL="1828983" indent="0">
              <a:buNone/>
              <a:defRPr sz="2000"/>
            </a:lvl5pPr>
            <a:lvl6pPr marL="2286229" indent="0">
              <a:buNone/>
              <a:defRPr sz="2000"/>
            </a:lvl6pPr>
            <a:lvl7pPr marL="2743474" indent="0">
              <a:buNone/>
              <a:defRPr sz="2000"/>
            </a:lvl7pPr>
            <a:lvl8pPr marL="3200720" indent="0">
              <a:buNone/>
              <a:defRPr sz="2000"/>
            </a:lvl8pPr>
            <a:lvl9pPr marL="3657966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898" y="4723924"/>
            <a:ext cx="3932749" cy="8751653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1" indent="0">
              <a:buNone/>
              <a:defRPr sz="1200"/>
            </a:lvl3pPr>
            <a:lvl4pPr marL="1371737" indent="0">
              <a:buNone/>
              <a:defRPr sz="1000"/>
            </a:lvl4pPr>
            <a:lvl5pPr marL="1828983" indent="0">
              <a:buNone/>
              <a:defRPr sz="1000"/>
            </a:lvl5pPr>
            <a:lvl6pPr marL="2286229" indent="0">
              <a:buNone/>
              <a:defRPr sz="1000"/>
            </a:lvl6pPr>
            <a:lvl7pPr marL="2743474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08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309" y="838352"/>
            <a:ext cx="10516970" cy="3043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309" y="4191754"/>
            <a:ext cx="10516970" cy="999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309" y="14594593"/>
            <a:ext cx="2743557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540C-6DFD-4ABF-B989-A25EB45FAFD2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9126" y="14594593"/>
            <a:ext cx="4115336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1722" y="14594593"/>
            <a:ext cx="2743557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7D133-E039-408A-AAEE-BB48D6F1E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87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4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6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1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7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19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" y="11737"/>
            <a:ext cx="12192616" cy="1574561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972" y="14940283"/>
            <a:ext cx="12192616" cy="806130"/>
          </a:xfrm>
          <a:prstGeom prst="rect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0" y="708181"/>
            <a:ext cx="12193588" cy="141768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" y="708181"/>
            <a:ext cx="11308466" cy="66091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20" y="1122746"/>
            <a:ext cx="457200" cy="4572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6992" y="708181"/>
            <a:ext cx="11292588" cy="660914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6000"/>
                </a:schemeClr>
              </a:gs>
              <a:gs pos="97000">
                <a:schemeClr val="tx1">
                  <a:lumMod val="85000"/>
                  <a:lumOff val="15000"/>
                  <a:alpha val="30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6992" y="3157258"/>
            <a:ext cx="11308466" cy="1990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9900" b="1" dirty="0" smtClean="0">
                <a:solidFill>
                  <a:srgbClr val="A8101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hiller" panose="04020404031007020602" pitchFamily="82" charset="0"/>
              </a:rPr>
              <a:t>THE </a:t>
            </a:r>
            <a:r>
              <a:rPr lang="en-US" altLang="zh-TW" sz="19900" b="1" dirty="0" smtClean="0">
                <a:solidFill>
                  <a:srgbClr val="A81010"/>
                </a:solidFill>
                <a:latin typeface="Chiller" panose="04020404031007020602" pitchFamily="82" charset="0"/>
              </a:rPr>
              <a:t>HELL</a:t>
            </a:r>
            <a:endParaRPr lang="zh-TW" altLang="en-US" sz="19900" b="1" dirty="0">
              <a:solidFill>
                <a:srgbClr val="A81010"/>
              </a:solidFill>
              <a:latin typeface="Chiller" panose="04020404031007020602" pitchFamily="82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701" y="1122746"/>
            <a:ext cx="457200" cy="457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92" y="1122746"/>
            <a:ext cx="457200" cy="4572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30" y="1122746"/>
            <a:ext cx="457200" cy="45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4667628" y="1182673"/>
            <a:ext cx="2858947" cy="337345"/>
          </a:xfrm>
          <a:prstGeom prst="rect">
            <a:avLst/>
          </a:prstGeom>
          <a:solidFill>
            <a:schemeClr val="tx1"/>
          </a:solidFill>
          <a:ln w="19050">
            <a:solidFill>
              <a:srgbClr val="CDCDC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DCDCD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946975" y="1067506"/>
            <a:ext cx="132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CDCDCD"/>
                </a:solidFill>
                <a:latin typeface="Chiller" panose="04020404031007020602" pitchFamily="82" charset="0"/>
              </a:rPr>
              <a:t>Login</a:t>
            </a:r>
            <a:endParaRPr lang="zh-TW" altLang="en-US" sz="2800" dirty="0">
              <a:solidFill>
                <a:srgbClr val="CDCDCD"/>
              </a:solidFill>
              <a:latin typeface="Chiller" panose="04020404031007020602" pitchFamily="8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80626" y="1081348"/>
            <a:ext cx="178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CDCDCD"/>
                </a:solidFill>
                <a:latin typeface="Chiller" panose="04020404031007020602" pitchFamily="82" charset="0"/>
              </a:rPr>
              <a:t>About Us</a:t>
            </a:r>
            <a:endParaRPr lang="zh-TW" altLang="en-US" sz="3200" dirty="0">
              <a:solidFill>
                <a:srgbClr val="CDCDCD"/>
              </a:solidFill>
              <a:latin typeface="Chiller" panose="040204040310070206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258" y="920217"/>
            <a:ext cx="820859" cy="8208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1" t="7801" r="5467" b="-1"/>
          <a:stretch/>
        </p:blipFill>
        <p:spPr>
          <a:xfrm>
            <a:off x="4290344" y="7102191"/>
            <a:ext cx="3581761" cy="2739600"/>
          </a:xfrm>
          <a:prstGeom prst="rect">
            <a:avLst/>
          </a:prstGeom>
          <a:ln>
            <a:noFill/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10"/>
          <a:stretch/>
        </p:blipFill>
        <p:spPr>
          <a:xfrm>
            <a:off x="442868" y="7102191"/>
            <a:ext cx="3550013" cy="2739509"/>
          </a:xfrm>
          <a:prstGeom prst="rect">
            <a:avLst/>
          </a:prstGeom>
          <a:ln>
            <a:noFill/>
          </a:ln>
          <a:effectLst>
            <a:outerShdw blurRad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134" y="15128064"/>
            <a:ext cx="457200" cy="4572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60" y="15128064"/>
            <a:ext cx="457200" cy="4572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7" y="15128064"/>
            <a:ext cx="457200" cy="457200"/>
          </a:xfrm>
          <a:prstGeom prst="rect">
            <a:avLst/>
          </a:prstGeom>
        </p:spPr>
      </p:pic>
      <p:pic>
        <p:nvPicPr>
          <p:cNvPr id="50" name="圖片 49"/>
          <p:cNvPicPr>
            <a:picLocks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84" y="7101676"/>
            <a:ext cx="3549600" cy="27396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 t="54648" r="14529" b="17136"/>
          <a:stretch/>
        </p:blipFill>
        <p:spPr>
          <a:xfrm flipH="1">
            <a:off x="475665" y="10119359"/>
            <a:ext cx="8566486" cy="1981201"/>
          </a:xfrm>
          <a:prstGeom prst="rect">
            <a:avLst/>
          </a:prstGeom>
          <a:ln>
            <a:noFill/>
          </a:ln>
        </p:spPr>
      </p:pic>
      <p:sp>
        <p:nvSpPr>
          <p:cNvPr id="2" name="直角三角形 1"/>
          <p:cNvSpPr/>
          <p:nvPr/>
        </p:nvSpPr>
        <p:spPr>
          <a:xfrm flipH="1" flipV="1">
            <a:off x="4758908" y="9900448"/>
            <a:ext cx="4327274" cy="247274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231179" y="9821663"/>
            <a:ext cx="4499713" cy="1565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黑色幽默是產生於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年代美國的一個現代主義文學流派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，由於眾多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的作家和豐富多彩的小說作品，成為現代主義中非常有影響的一支流派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090269" y="11378608"/>
            <a:ext cx="1228197" cy="527562"/>
          </a:xfrm>
          <a:prstGeom prst="rect">
            <a:avLst/>
          </a:prstGeom>
          <a:noFill/>
          <a:ln>
            <a:solidFill>
              <a:srgbClr val="9E9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65000"/>
                  </a:schemeClr>
                </a:solidFill>
                <a:latin typeface="Chiller" panose="04020404031007020602" pitchFamily="82" charset="0"/>
              </a:rPr>
              <a:t>Learn More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  <a:latin typeface="Chiller" panose="04020404031007020602" pitchFamily="82" charset="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8" t="26235" r="16407" b="46200"/>
          <a:stretch/>
        </p:blipFill>
        <p:spPr>
          <a:xfrm>
            <a:off x="2925442" y="12710159"/>
            <a:ext cx="8794117" cy="1935481"/>
          </a:xfrm>
          <a:prstGeom prst="rect">
            <a:avLst/>
          </a:prstGeom>
          <a:ln>
            <a:noFill/>
          </a:ln>
        </p:spPr>
      </p:pic>
      <p:sp>
        <p:nvSpPr>
          <p:cNvPr id="34" name="直角三角形 33"/>
          <p:cNvSpPr/>
          <p:nvPr/>
        </p:nvSpPr>
        <p:spPr>
          <a:xfrm flipV="1">
            <a:off x="3009744" y="12458073"/>
            <a:ext cx="4327274" cy="247274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42868" y="12498649"/>
            <a:ext cx="4499713" cy="1565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地獄梗是由黑色幽默衍伸而來的新流派，大部分為非主流能接受或備受爭議的議題，內容泛及民族對立、種族歧視等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73607" y="13890987"/>
            <a:ext cx="1228197" cy="527562"/>
          </a:xfrm>
          <a:prstGeom prst="rect">
            <a:avLst/>
          </a:prstGeom>
          <a:noFill/>
          <a:ln>
            <a:solidFill>
              <a:srgbClr val="9E9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65000"/>
                  </a:schemeClr>
                </a:solidFill>
                <a:latin typeface="Chiller" panose="04020404031007020602" pitchFamily="82" charset="0"/>
              </a:rPr>
              <a:t>Learn More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  <a:latin typeface="Chiller" panose="04020404031007020602" pitchFamily="82" charset="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H="1">
            <a:off x="3155964" y="12413776"/>
            <a:ext cx="4153642" cy="24052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426992" y="9829909"/>
            <a:ext cx="11324342" cy="109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426992" y="12369767"/>
            <a:ext cx="11366592" cy="3845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4667628" y="9841700"/>
            <a:ext cx="4471436" cy="25611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82</Words>
  <Application>Microsoft Office PowerPoint</Application>
  <PresentationFormat>自訂</PresentationFormat>
  <Paragraphs>7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8" baseType="lpstr">
      <vt:lpstr>微軟正黑體</vt:lpstr>
      <vt:lpstr>新細明體</vt:lpstr>
      <vt:lpstr>Arial</vt:lpstr>
      <vt:lpstr>Calibri</vt:lpstr>
      <vt:lpstr>Calibri Light</vt:lpstr>
      <vt:lpstr>Chiller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din</dc:creator>
  <cp:lastModifiedBy>din</cp:lastModifiedBy>
  <cp:revision>45</cp:revision>
  <dcterms:created xsi:type="dcterms:W3CDTF">2017-03-27T18:54:22Z</dcterms:created>
  <dcterms:modified xsi:type="dcterms:W3CDTF">2017-05-21T12:02:14Z</dcterms:modified>
</cp:coreProperties>
</file>